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6858000"/>
            <a:ext cx="780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Russia_Moscow_Houses_Rivers_Winter_Zaryadye_Ice_543395_1280x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2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88640"/>
            <a:ext cx="933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Линейный отдел МВД России на водном транспорте </a:t>
            </a:r>
          </a:p>
          <a:p>
            <a:pPr algn="ctr"/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873115"/>
            <a:ext cx="81731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правилах безопасного поведения на водных объектах в зимний период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ntarctic-pack-ice_183384-128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25" y="0"/>
            <a:ext cx="91839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48478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допускайте бесконтрольного нахождения и игр детей вблизи водоемов, разъясните им смертельную опасность пренебрежения данными рекомендациями. 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92c41_48e3216d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-828600" y="0"/>
            <a:ext cx="97033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прочного льда: 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-Прозрачный лед с зеленоватым или синеватым оттенком. </a:t>
            </a:r>
          </a:p>
          <a:p>
            <a:pPr algn="ctr">
              <a:buFontTx/>
              <a:buChar char="-"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 открытом бесснежном пространстве лед всегда толще.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668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условием безопасного пребывания человека на льду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соответствие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толщины льда прилагаемой нагрузке: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одного человека не менее 7 см;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сооружения катка 12 см и более;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совершения пешей переправы 15 см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более;</a:t>
            </a: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безопасная толщина льда для проезда автомобилей не менее 30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8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61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безопасного пребывания человека в воде: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2827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24°С время безопасного пребывания 7-9 часов.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5-15йС - от 3,5 часов до 4,5 часов;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температура воды 2-3°С оказывается смертельной для человека через 10-15 мин;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минус 2°С - смерть может наступить через 5-8 мин.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156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11760" y="404664"/>
            <a:ext cx="5098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льду:</a:t>
            </a:r>
            <a:endParaRPr lang="ru-RU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1.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в коем случае нельзя выходить на лед в темное время суток и при плохой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видимости (туман, снегопад, дождь).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При переходе через реку пользуйтесь ледовыми переправами.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Нельзя проверять прочность льда ударом ноги. Если после первого сильного удара 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поленом или лыжной палкой покажется хоть немного воды, - это означает, что лед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тонкий, по нему ходить нельзя. В этом случае следует немедленно отойти по своему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же следу к берегу, скользящими шагами, не отрывая ног ото льда и расставив их на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ширину плеч, чтобы нагрузка распределялась на большую площадь. Точно так же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поступают при предостерегающем потрескивании льда и образовании в нем трещин.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54868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4. При вынужденном переходе водоема безопаснее всего придерживаться проторенных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троп или идти по уже проложенной лыжне. Но если их нет, надо перед тем, как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спуститься на лед, очень внимательно осмотреться и наметить предстоящий маршрут.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При переходе водоема группой необходимо соблюдать расстояние друг от друга 5-6 м.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Замерзшую реку (озеро) лучше перейти на лыжах, при этом: крепления лыж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расстегните, чтобы при необходимости быстро их сбросить; лыжные палки держите в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руках, не накидывая петли на кисти рук, чтобы в случае опасности сразу их отбросить.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Если есть рюкзак, повесьте его на одно плечо, это позволит легко освободиться от груза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 случае, если лед под вами провалится.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Рыбакам на замерзший водоем необходимо брать с собой прочный шнур длиной 20 –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25 метров с большой глухой петлей на конце и грузом. Груз поможет забросить шнур 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провалившемуся в воду товарищу, петля нужна для того, чтобы пострадавший мог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надежнее держаться, продев ее под мышки.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94855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0064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0613"/>
          </a:xfrm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6231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ОШИБОК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ПРОЩАЕТ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на ваших глазах провалился человек под лед: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Немедленно сообщите о происшествии по телефонам: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01, 02, 112 для абонентов сотовой связи.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