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7" r:id="rId2"/>
    <p:sldId id="258" r:id="rId3"/>
    <p:sldId id="257" r:id="rId4"/>
    <p:sldId id="260" r:id="rId5"/>
    <p:sldId id="261" r:id="rId6"/>
    <p:sldId id="263" r:id="rId7"/>
    <p:sldId id="262" r:id="rId8"/>
    <p:sldId id="256" r:id="rId9"/>
    <p:sldId id="259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mtClean="0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mtClean="0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mtClean="0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mtClean="0"/>
                </a:p>
              </p:txBody>
            </p:sp>
          </p:grpSp>
        </p:grpSp>
      </p:grpSp>
      <p:sp>
        <p:nvSpPr>
          <p:cNvPr id="1542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542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44DBD2-9183-412C-8925-1B89869220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6701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4D006-6536-4015-B81A-F7A2FBD810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4858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5157D-92CA-4757-89D7-984285A4CB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8589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0B7EB-A6DD-4F9D-A4A4-5855D6A690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792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06D47-EBA4-4E6E-843E-97B00B67E5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7392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70B66-9A7B-4631-B357-EFE335CED0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8271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9D9BB-E67E-49A6-B7A8-45811D3381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28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5A5D6-4B79-461A-9CDE-E3CB725C12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699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D051A-238D-40C3-B84E-924689E143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1037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86A5B-892E-458F-B783-B239E00A21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3343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B080C-A7C7-47E4-B86A-88D25F0CB7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570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61F03-8273-4010-9A57-32B81B7A6A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356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434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34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34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34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34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34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34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34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35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35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35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435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35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35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35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35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35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36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36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36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36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36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36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36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37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437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37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37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37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37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37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37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38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38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38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38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38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38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38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38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mtClean="0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mtClean="0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mtClean="0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mtClean="0"/>
                </a:p>
              </p:txBody>
            </p:sp>
          </p:grpSp>
        </p:grpSp>
      </p:grpSp>
      <p:sp>
        <p:nvSpPr>
          <p:cNvPr id="1440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40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40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40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40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AA70170-12C6-475D-81E1-66B863E7C2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20713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Презентация « Образ Липецкой области»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9975" y="5661025"/>
            <a:ext cx="6400800" cy="6969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Выполнила учитель географии МБОУ СОШ </a:t>
            </a:r>
            <a:r>
              <a:rPr lang="ru-RU" sz="1800" dirty="0" err="1" smtClean="0"/>
              <a:t>с.Б.Самовец</a:t>
            </a:r>
            <a:endParaRPr lang="ru-RU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err="1" smtClean="0"/>
              <a:t>Зиле</a:t>
            </a:r>
            <a:r>
              <a:rPr lang="ru-RU" sz="1800" smtClean="0"/>
              <a:t> Э.З.</a:t>
            </a: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Picture 12" descr="русские узоры и орнамен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04813"/>
            <a:ext cx="4291012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Грязи</a:t>
            </a:r>
          </a:p>
        </p:txBody>
      </p:sp>
      <p:sp>
        <p:nvSpPr>
          <p:cNvPr id="12301" name="Rectangle 1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2302" name="Rectangle 1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mtClean="0"/>
              <a:t>Обычные, простые люди, работают на железной дороге, любят спорт, поездки по стране. Трудолюбивые, отзывчивые- всегда протянут руку помощи друзьям и соседям.</a:t>
            </a:r>
          </a:p>
        </p:txBody>
      </p:sp>
      <p:pic>
        <p:nvPicPr>
          <p:cNvPr id="12294" name="Picture 10" descr="масленица+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57325"/>
            <a:ext cx="379888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30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3315" name="Picture 4" descr="lipeckaja-oblast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692150"/>
            <a:ext cx="6353175" cy="568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6" name="Picture 6" descr="к семина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365625"/>
            <a:ext cx="9953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 descr="масленица+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357563"/>
            <a:ext cx="893763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8" descr="русские красавиц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868863"/>
            <a:ext cx="121602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9" descr="муж+народны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068638"/>
            <a:ext cx="9366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0" descr="русский костюм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836613"/>
            <a:ext cx="106521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1" descr="семинар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44675"/>
            <a:ext cx="839787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4" name="Picture 14" descr="данков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357563"/>
            <a:ext cx="1033463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5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125538"/>
            <a:ext cx="1265237" cy="143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1305484498_rus_ornament-6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63513"/>
            <a:ext cx="7705725" cy="6505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213100"/>
            <a:ext cx="8424863" cy="18002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Есть города- как люди-они рождаются, растут и умирают…. Живут своей жизнью. Но каждый гордится тем, что он неотъемлемая часть Липецкой области, области- кормилицы, области-труженицы, области-матушки.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1305484498_rus_ornament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0"/>
            <a:ext cx="9144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827088" y="3213100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Есть города- как люди- неповторимые, каждый со своим характером, своей судьбой. Тихие и шумные, большие и малые- каждый уникален, каждый создает свой образ  Липецкой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дан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35718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Елец</a:t>
            </a: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4787900" y="1557338"/>
            <a:ext cx="4038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Шикарный, статный, обстоятельный, уверенный в себе, любитель древней архитектуры. Интеллектуал, имеет университетское образование, увлекается чтением русской классической литературы, историей. Но, несмотря на свою серьёзность  любит веселье, застольные песни.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sz="half" idx="2"/>
          </p:nvPr>
        </p:nvSpPr>
        <p:spPr>
          <a:xfrm>
            <a:off x="611188" y="1989138"/>
            <a:ext cx="4038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Природа 7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63" y="0"/>
            <a:ext cx="9250363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Лебедянь</a:t>
            </a:r>
          </a:p>
        </p:txBody>
      </p:sp>
      <p:pic>
        <p:nvPicPr>
          <p:cNvPr id="6148" name="Picture 8" descr="семинар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3938" y="1647825"/>
            <a:ext cx="2905125" cy="4429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61" name="Rectangle 1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 smtClean="0"/>
              <a:t>При знакомстве с ней сразу бросается в глаза её тонкая шея, грациозность в движениях. Добрая, ласковая щедрая, хлебосольная хозяйка-обожает заготавливать на зиму фруктовые соки, консервы, пюре.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11" descr="русские узоры и орнаменты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762000"/>
            <a:ext cx="356076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Данков</a:t>
            </a:r>
          </a:p>
        </p:txBody>
      </p:sp>
      <p:pic>
        <p:nvPicPr>
          <p:cNvPr id="7172" name="Picture 7" descr="русский костюм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7750" y="1844675"/>
            <a:ext cx="2857500" cy="3446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80" name="Rectangle 12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400" smtClean="0"/>
              <a:t>Красив, мастерски владеет искусством верховой езды, характер, как у всех северян стойкий, прекрасно разбирается в химическом производстве, что не может не сказаться на здоровье.Занимается мелким бизнесом, частным предпринимательством.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  <p:bldP spid="718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1" name="Picture 11" descr="русские узоры и орнаменты (1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89513" cy="657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Rectangle 8"/>
          <p:cNvSpPr>
            <a:spLocks noGrp="1" noChangeArrowheads="1"/>
          </p:cNvSpPr>
          <p:nvPr>
            <p:ph type="title"/>
          </p:nvPr>
        </p:nvSpPr>
        <p:spPr>
          <a:xfrm>
            <a:off x="1908175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Липецк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400" smtClean="0"/>
          </a:p>
        </p:txBody>
      </p:sp>
      <p:pic>
        <p:nvPicPr>
          <p:cNvPr id="8197" name="Picture 7" descr="муж+народн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557338"/>
            <a:ext cx="309562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 smtClean="0"/>
              <a:t>Молод, высок, хорош собой, цветущий, умный, занят очень важным и ответственным делом-работает металлургом. Но находит свободное время для посещения музеев, театров, выставок.Всеми любим и уважаем.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5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Природа 7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0363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Усмань</a:t>
            </a:r>
          </a:p>
        </p:txBody>
      </p:sp>
      <p:sp>
        <p:nvSpPr>
          <p:cNvPr id="8201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5105400" y="1557338"/>
            <a:ext cx="4038600" cy="4525962"/>
          </a:xfrm>
        </p:spPr>
        <p:txBody>
          <a:bodyPr/>
          <a:lstStyle/>
          <a:p>
            <a:pPr eaLnBrk="1" hangingPunct="1">
              <a:defRPr/>
            </a:pPr>
            <a:endParaRPr lang="ru-RU" sz="2400" smtClean="0"/>
          </a:p>
        </p:txBody>
      </p:sp>
      <p:pic>
        <p:nvPicPr>
          <p:cNvPr id="9221" name="Picture 10" descr="русские красавиц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628775"/>
            <a:ext cx="364648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773238"/>
            <a:ext cx="4103688" cy="45259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 smtClean="0"/>
              <a:t>Скромная, имеет необычное, красивое имя, которое ей очень подходит. Говорят, что так звали дочь одного монгольского хана.Увлечения разнообразные-недавно научилась кататься на коньках. В планах на будущее-полет в небо на мини-вертолете.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20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Чаплыгин</a:t>
            </a:r>
          </a:p>
        </p:txBody>
      </p:sp>
      <p:sp>
        <p:nvSpPr>
          <p:cNvPr id="2076" name="Rectangle 2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 smtClean="0"/>
              <a:t>Милый, немного замкнутый, но всегда нацелен на успех, чем бы не занимался- будь  то разведение садов, ремонт с/х техники или выращивание хлеба. Однажды он изменил свою фамилию, но никогда не изменял себе.</a:t>
            </a:r>
          </a:p>
        </p:txBody>
      </p:sp>
      <p:pic>
        <p:nvPicPr>
          <p:cNvPr id="10244" name="Picture 29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557338"/>
            <a:ext cx="4005262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5" grpId="0"/>
      <p:bldP spid="207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русские узоры и орнаменты (1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7700"/>
            <a:ext cx="9540875" cy="803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Задонск</a:t>
            </a:r>
          </a:p>
        </p:txBody>
      </p:sp>
      <p:pic>
        <p:nvPicPr>
          <p:cNvPr id="11268" name="Picture 5" descr="к семинару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600200"/>
            <a:ext cx="35845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9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 smtClean="0"/>
              <a:t>Тихий, спокойный, неторопливый, любит родную природу, глубоко верующий христианин. Увлекается активным отдыхом, туризмом, как любой русский- очень любит встречать гостей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9" grpId="0" build="p"/>
    </p:bld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172</TotalTime>
  <Words>359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Wingdings</vt:lpstr>
      <vt:lpstr>Calibri</vt:lpstr>
      <vt:lpstr>Круги</vt:lpstr>
      <vt:lpstr>Презентация « Образ Липецкой области»</vt:lpstr>
      <vt:lpstr>Есть города- как люди- неповторимые, каждый со своим характером, своей судьбой. Тихие и шумные, большие и малые- каждый уникален, каждый создает свой образ  Липецкой области</vt:lpstr>
      <vt:lpstr>Елец</vt:lpstr>
      <vt:lpstr>Лебедянь</vt:lpstr>
      <vt:lpstr>Данков</vt:lpstr>
      <vt:lpstr>Липецк</vt:lpstr>
      <vt:lpstr>Усмань</vt:lpstr>
      <vt:lpstr>Чаплыгин</vt:lpstr>
      <vt:lpstr>Задонск</vt:lpstr>
      <vt:lpstr>Грязи</vt:lpstr>
      <vt:lpstr>Презентация PowerPoint</vt:lpstr>
      <vt:lpstr>Есть города- как люди-они рождаются, растут и умирают…. Живут своей жизнью. Но каждый гордится тем, что он неотъемлемая часть Липецкой области, области- кормилицы, области-труженицы, области-матушки.</vt:lpstr>
    </vt:vector>
  </TitlesOfParts>
  <Company>SamForum.ws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User</cp:lastModifiedBy>
  <cp:revision>28</cp:revision>
  <dcterms:created xsi:type="dcterms:W3CDTF">2011-04-21T18:21:35Z</dcterms:created>
  <dcterms:modified xsi:type="dcterms:W3CDTF">2021-03-12T09:48:06Z</dcterms:modified>
</cp:coreProperties>
</file>